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5119350" cy="21383625"/>
  <p:notesSz cx="6888163" cy="10020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333" kern="1200">
        <a:solidFill>
          <a:schemeClr val="tx1"/>
        </a:solidFill>
        <a:latin typeface="Arial" charset="0"/>
        <a:ea typeface="+mn-ea"/>
        <a:cs typeface="+mn-cs"/>
      </a:defRPr>
    </a:lvl1pPr>
    <a:lvl2pPr marL="202945" algn="l" rtl="0" fontAlgn="base">
      <a:spcBef>
        <a:spcPct val="0"/>
      </a:spcBef>
      <a:spcAft>
        <a:spcPct val="0"/>
      </a:spcAft>
      <a:defRPr sz="1333" kern="1200">
        <a:solidFill>
          <a:schemeClr val="tx1"/>
        </a:solidFill>
        <a:latin typeface="Arial" charset="0"/>
        <a:ea typeface="+mn-ea"/>
        <a:cs typeface="+mn-cs"/>
      </a:defRPr>
    </a:lvl2pPr>
    <a:lvl3pPr marL="405891" algn="l" rtl="0" fontAlgn="base">
      <a:spcBef>
        <a:spcPct val="0"/>
      </a:spcBef>
      <a:spcAft>
        <a:spcPct val="0"/>
      </a:spcAft>
      <a:defRPr sz="1333" kern="1200">
        <a:solidFill>
          <a:schemeClr val="tx1"/>
        </a:solidFill>
        <a:latin typeface="Arial" charset="0"/>
        <a:ea typeface="+mn-ea"/>
        <a:cs typeface="+mn-cs"/>
      </a:defRPr>
    </a:lvl3pPr>
    <a:lvl4pPr marL="608836" algn="l" rtl="0" fontAlgn="base">
      <a:spcBef>
        <a:spcPct val="0"/>
      </a:spcBef>
      <a:spcAft>
        <a:spcPct val="0"/>
      </a:spcAft>
      <a:defRPr sz="1333" kern="1200">
        <a:solidFill>
          <a:schemeClr val="tx1"/>
        </a:solidFill>
        <a:latin typeface="Arial" charset="0"/>
        <a:ea typeface="+mn-ea"/>
        <a:cs typeface="+mn-cs"/>
      </a:defRPr>
    </a:lvl4pPr>
    <a:lvl5pPr marL="811780" algn="l" rtl="0" fontAlgn="base">
      <a:spcBef>
        <a:spcPct val="0"/>
      </a:spcBef>
      <a:spcAft>
        <a:spcPct val="0"/>
      </a:spcAft>
      <a:defRPr sz="1333" kern="1200">
        <a:solidFill>
          <a:schemeClr val="tx1"/>
        </a:solidFill>
        <a:latin typeface="Arial" charset="0"/>
        <a:ea typeface="+mn-ea"/>
        <a:cs typeface="+mn-cs"/>
      </a:defRPr>
    </a:lvl5pPr>
    <a:lvl6pPr marL="1014723" algn="l" defTabSz="405891" rtl="0" eaLnBrk="1" latinLnBrk="0" hangingPunct="1">
      <a:defRPr sz="1333" kern="1200">
        <a:solidFill>
          <a:schemeClr val="tx1"/>
        </a:solidFill>
        <a:latin typeface="Arial" charset="0"/>
        <a:ea typeface="+mn-ea"/>
        <a:cs typeface="+mn-cs"/>
      </a:defRPr>
    </a:lvl6pPr>
    <a:lvl7pPr marL="1217669" algn="l" defTabSz="405891" rtl="0" eaLnBrk="1" latinLnBrk="0" hangingPunct="1">
      <a:defRPr sz="1333" kern="1200">
        <a:solidFill>
          <a:schemeClr val="tx1"/>
        </a:solidFill>
        <a:latin typeface="Arial" charset="0"/>
        <a:ea typeface="+mn-ea"/>
        <a:cs typeface="+mn-cs"/>
      </a:defRPr>
    </a:lvl7pPr>
    <a:lvl8pPr marL="1420614" algn="l" defTabSz="405891" rtl="0" eaLnBrk="1" latinLnBrk="0" hangingPunct="1">
      <a:defRPr sz="1333" kern="1200">
        <a:solidFill>
          <a:schemeClr val="tx1"/>
        </a:solidFill>
        <a:latin typeface="Arial" charset="0"/>
        <a:ea typeface="+mn-ea"/>
        <a:cs typeface="+mn-cs"/>
      </a:defRPr>
    </a:lvl8pPr>
    <a:lvl9pPr marL="1623559" algn="l" defTabSz="405891" rtl="0" eaLnBrk="1" latinLnBrk="0" hangingPunct="1">
      <a:defRPr sz="1333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05" userDrawn="1">
          <p15:clr>
            <a:srgbClr val="A4A3A4"/>
          </p15:clr>
        </p15:guide>
        <p15:guide id="2" pos="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175E"/>
    <a:srgbClr val="D228A1"/>
    <a:srgbClr val="0043C8"/>
    <a:srgbClr val="FFFF99"/>
    <a:srgbClr val="FFFFCD"/>
    <a:srgbClr val="FE7AFE"/>
    <a:srgbClr val="F8F8F8"/>
    <a:srgbClr val="EAEAEA"/>
    <a:srgbClr val="FFFFBF"/>
    <a:srgbClr val="FFFF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6" autoAdjust="0"/>
    <p:restoredTop sz="94660" autoAdjust="0"/>
  </p:normalViewPr>
  <p:slideViewPr>
    <p:cSldViewPr>
      <p:cViewPr varScale="1">
        <p:scale>
          <a:sx n="27" d="100"/>
          <a:sy n="27" d="100"/>
        </p:scale>
        <p:origin x="2286" y="51"/>
      </p:cViewPr>
      <p:guideLst>
        <p:guide orient="horz" pos="6205"/>
        <p:guide pos="8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822" cy="553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412" tIns="51207" rIns="102412" bIns="51207" numCol="1" anchor="t" anchorCtr="0" compatLnSpc="1">
            <a:prstTxWarp prst="textNoShape">
              <a:avLst/>
            </a:prstTxWarp>
          </a:bodyPr>
          <a:lstStyle>
            <a:lvl1pPr defTabSz="1024762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3341" y="0"/>
            <a:ext cx="2984822" cy="553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412" tIns="51207" rIns="102412" bIns="51207" numCol="1" anchor="t" anchorCtr="0" compatLnSpc="1">
            <a:prstTxWarp prst="textNoShape">
              <a:avLst/>
            </a:prstTxWarp>
          </a:bodyPr>
          <a:lstStyle>
            <a:lvl1pPr algn="r" defTabSz="1024762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512679"/>
            <a:ext cx="2984822" cy="553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412" tIns="51207" rIns="102412" bIns="51207" numCol="1" anchor="b" anchorCtr="0" compatLnSpc="1">
            <a:prstTxWarp prst="textNoShape">
              <a:avLst/>
            </a:prstTxWarp>
          </a:bodyPr>
          <a:lstStyle>
            <a:lvl1pPr defTabSz="1024762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341" y="10512679"/>
            <a:ext cx="2984822" cy="553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412" tIns="51207" rIns="102412" bIns="51207" numCol="1" anchor="b" anchorCtr="0" compatLnSpc="1">
            <a:prstTxWarp prst="textNoShape">
              <a:avLst/>
            </a:prstTxWarp>
          </a:bodyPr>
          <a:lstStyle>
            <a:lvl1pPr algn="r" defTabSz="1024762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0358396B-0A46-4ED7-A8C0-64E7C874F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65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822" cy="553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831" tIns="51416" rIns="102831" bIns="51416" numCol="1" anchor="t" anchorCtr="0" compatLnSpc="1">
            <a:prstTxWarp prst="textNoShape">
              <a:avLst/>
            </a:prstTxWarp>
          </a:bodyPr>
          <a:lstStyle>
            <a:lvl1pPr defTabSz="1028395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589" y="0"/>
            <a:ext cx="2985114" cy="553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831" tIns="51416" rIns="102831" bIns="51416" numCol="1" anchor="t" anchorCtr="0" compatLnSpc="1">
            <a:prstTxWarp prst="textNoShape">
              <a:avLst/>
            </a:prstTxWarp>
          </a:bodyPr>
          <a:lstStyle>
            <a:lvl1pPr algn="r" defTabSz="1028395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78025" y="830263"/>
            <a:ext cx="2932113" cy="4149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63" y="5256184"/>
            <a:ext cx="5510530" cy="4979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831" tIns="51416" rIns="102831" bIns="514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0510815"/>
            <a:ext cx="2984822" cy="553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831" tIns="51416" rIns="102831" bIns="51416" numCol="1" anchor="b" anchorCtr="0" compatLnSpc="1">
            <a:prstTxWarp prst="textNoShape">
              <a:avLst/>
            </a:prstTxWarp>
          </a:bodyPr>
          <a:lstStyle>
            <a:lvl1pPr defTabSz="1028395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589" y="10510815"/>
            <a:ext cx="2985114" cy="553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831" tIns="51416" rIns="102831" bIns="51416" numCol="1" anchor="b" anchorCtr="0" compatLnSpc="1">
            <a:prstTxWarp prst="textNoShape">
              <a:avLst/>
            </a:prstTxWarp>
          </a:bodyPr>
          <a:lstStyle>
            <a:lvl1pPr algn="r" defTabSz="1028395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EB13BED7-B133-41A5-A55B-22EC536A1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0553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53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202945" algn="l" rtl="0" eaLnBrk="0" fontAlgn="base" hangingPunct="0">
      <a:spcBef>
        <a:spcPct val="30000"/>
      </a:spcBef>
      <a:spcAft>
        <a:spcPct val="0"/>
      </a:spcAft>
      <a:defRPr sz="53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405891" algn="l" rtl="0" eaLnBrk="0" fontAlgn="base" hangingPunct="0">
      <a:spcBef>
        <a:spcPct val="30000"/>
      </a:spcBef>
      <a:spcAft>
        <a:spcPct val="0"/>
      </a:spcAft>
      <a:defRPr sz="53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608836" algn="l" rtl="0" eaLnBrk="0" fontAlgn="base" hangingPunct="0">
      <a:spcBef>
        <a:spcPct val="30000"/>
      </a:spcBef>
      <a:spcAft>
        <a:spcPct val="0"/>
      </a:spcAft>
      <a:defRPr sz="53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811780" algn="l" rtl="0" eaLnBrk="0" fontAlgn="base" hangingPunct="0">
      <a:spcBef>
        <a:spcPct val="30000"/>
      </a:spcBef>
      <a:spcAft>
        <a:spcPct val="0"/>
      </a:spcAft>
      <a:defRPr sz="53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014723" algn="l" defTabSz="405891" rtl="0" eaLnBrk="1" latinLnBrk="0" hangingPunct="1">
      <a:defRPr sz="533" kern="1200">
        <a:solidFill>
          <a:schemeClr val="tx1"/>
        </a:solidFill>
        <a:latin typeface="+mn-lt"/>
        <a:ea typeface="+mn-ea"/>
        <a:cs typeface="+mn-cs"/>
      </a:defRPr>
    </a:lvl6pPr>
    <a:lvl7pPr marL="1217669" algn="l" defTabSz="405891" rtl="0" eaLnBrk="1" latinLnBrk="0" hangingPunct="1">
      <a:defRPr sz="533" kern="1200">
        <a:solidFill>
          <a:schemeClr val="tx1"/>
        </a:solidFill>
        <a:latin typeface="+mn-lt"/>
        <a:ea typeface="+mn-ea"/>
        <a:cs typeface="+mn-cs"/>
      </a:defRPr>
    </a:lvl7pPr>
    <a:lvl8pPr marL="1420614" algn="l" defTabSz="405891" rtl="0" eaLnBrk="1" latinLnBrk="0" hangingPunct="1">
      <a:defRPr sz="533" kern="1200">
        <a:solidFill>
          <a:schemeClr val="tx1"/>
        </a:solidFill>
        <a:latin typeface="+mn-lt"/>
        <a:ea typeface="+mn-ea"/>
        <a:cs typeface="+mn-cs"/>
      </a:defRPr>
    </a:lvl8pPr>
    <a:lvl9pPr marL="1623559" algn="l" defTabSz="405891" rtl="0" eaLnBrk="1" latinLnBrk="0" hangingPunct="1">
      <a:defRPr sz="53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028395" eaLnBrk="0" hangingPunct="0">
              <a:defRPr sz="600">
                <a:solidFill>
                  <a:schemeClr val="tx1"/>
                </a:solidFill>
                <a:latin typeface="Arial" charset="0"/>
              </a:defRPr>
            </a:lvl1pPr>
            <a:lvl2pPr marL="141681" indent="-54493" defTabSz="1028395" eaLnBrk="0" hangingPunct="0">
              <a:defRPr sz="600">
                <a:solidFill>
                  <a:schemeClr val="tx1"/>
                </a:solidFill>
                <a:latin typeface="Arial" charset="0"/>
              </a:defRPr>
            </a:lvl2pPr>
            <a:lvl3pPr marL="217970" indent="-43594" defTabSz="1028395" eaLnBrk="0" hangingPunct="0">
              <a:defRPr sz="600">
                <a:solidFill>
                  <a:schemeClr val="tx1"/>
                </a:solidFill>
                <a:latin typeface="Arial" charset="0"/>
              </a:defRPr>
            </a:lvl3pPr>
            <a:lvl4pPr marL="305158" indent="-43594" defTabSz="1028395" eaLnBrk="0" hangingPunct="0">
              <a:defRPr sz="600">
                <a:solidFill>
                  <a:schemeClr val="tx1"/>
                </a:solidFill>
                <a:latin typeface="Arial" charset="0"/>
              </a:defRPr>
            </a:lvl4pPr>
            <a:lvl5pPr marL="392346" indent="-43594" defTabSz="1028395" eaLnBrk="0" hangingPunct="0">
              <a:defRPr sz="600">
                <a:solidFill>
                  <a:schemeClr val="tx1"/>
                </a:solidFill>
                <a:latin typeface="Arial" charset="0"/>
              </a:defRPr>
            </a:lvl5pPr>
            <a:lvl6pPr marL="479534" indent="-43594" defTabSz="1028395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Arial" charset="0"/>
              </a:defRPr>
            </a:lvl6pPr>
            <a:lvl7pPr marL="566722" indent="-43594" defTabSz="1028395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Arial" charset="0"/>
              </a:defRPr>
            </a:lvl7pPr>
            <a:lvl8pPr marL="653910" indent="-43594" defTabSz="1028395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Arial" charset="0"/>
              </a:defRPr>
            </a:lvl8pPr>
            <a:lvl9pPr marL="741098" indent="-43594" defTabSz="1028395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33BAA6F-689F-49F8-8621-B113FAFCF99E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78025" y="830263"/>
            <a:ext cx="2932113" cy="4149725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62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19" y="3499590"/>
            <a:ext cx="11339513" cy="7444669"/>
          </a:xfrm>
        </p:spPr>
        <p:txBody>
          <a:bodyPr anchor="b"/>
          <a:lstStyle>
            <a:lvl1pPr algn="ctr">
              <a:defRPr sz="744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2976"/>
            </a:lvl1pPr>
            <a:lvl2pPr marL="566974" indent="0" algn="ctr">
              <a:buNone/>
              <a:defRPr sz="2480"/>
            </a:lvl2pPr>
            <a:lvl3pPr marL="1133947" indent="0" algn="ctr">
              <a:buNone/>
              <a:defRPr sz="2232"/>
            </a:lvl3pPr>
            <a:lvl4pPr marL="1700921" indent="0" algn="ctr">
              <a:buNone/>
              <a:defRPr sz="1984"/>
            </a:lvl4pPr>
            <a:lvl5pPr marL="2267895" indent="0" algn="ctr">
              <a:buNone/>
              <a:defRPr sz="1984"/>
            </a:lvl5pPr>
            <a:lvl6pPr marL="2834869" indent="0" algn="ctr">
              <a:buNone/>
              <a:defRPr sz="1984"/>
            </a:lvl6pPr>
            <a:lvl7pPr marL="3401842" indent="0" algn="ctr">
              <a:buNone/>
              <a:defRPr sz="1984"/>
            </a:lvl7pPr>
            <a:lvl8pPr marL="3968816" indent="0" algn="ctr">
              <a:buNone/>
              <a:defRPr sz="1984"/>
            </a:lvl8pPr>
            <a:lvl9pPr marL="4535790" indent="0" algn="ctr">
              <a:buNone/>
              <a:defRPr sz="1984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1D40B2-E52D-4635-9BFD-DCE633E583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8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64BBBA-1057-4E3A-9B7A-47F4176540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5" y="1138480"/>
            <a:ext cx="3260110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5" y="1138480"/>
            <a:ext cx="9591338" cy="18121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F4359-FEB2-486C-9411-9040E6AC90A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97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B2ED0-5C9C-42CC-AC84-BAB0DA768F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1" y="5331060"/>
            <a:ext cx="13040439" cy="8894992"/>
          </a:xfrm>
        </p:spPr>
        <p:txBody>
          <a:bodyPr anchor="b"/>
          <a:lstStyle>
            <a:lvl1pPr>
              <a:defRPr sz="744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1" y="14310202"/>
            <a:ext cx="13040439" cy="4677666"/>
          </a:xfrm>
        </p:spPr>
        <p:txBody>
          <a:bodyPr/>
          <a:lstStyle>
            <a:lvl1pPr marL="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1pPr>
            <a:lvl2pPr marL="566974" indent="0">
              <a:buNone/>
              <a:defRPr sz="2480">
                <a:solidFill>
                  <a:schemeClr val="tx1">
                    <a:tint val="75000"/>
                  </a:schemeClr>
                </a:solidFill>
              </a:defRPr>
            </a:lvl2pPr>
            <a:lvl3pPr marL="1133947" indent="0">
              <a:buNone/>
              <a:defRPr sz="2232">
                <a:solidFill>
                  <a:schemeClr val="tx1">
                    <a:tint val="75000"/>
                  </a:schemeClr>
                </a:solidFill>
              </a:defRPr>
            </a:lvl3pPr>
            <a:lvl4pPr marL="1700921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4pPr>
            <a:lvl5pPr marL="2267895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5pPr>
            <a:lvl6pPr marL="2834869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6pPr>
            <a:lvl7pPr marL="340184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7pPr>
            <a:lvl8pPr marL="3968816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8pPr>
            <a:lvl9pPr marL="453579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56DD1-ECD2-460B-BBE3-04A918D788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205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B21825-E3F3-4874-9583-57D06FA17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5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2"/>
            <a:ext cx="13040439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5" y="5241960"/>
            <a:ext cx="6396193" cy="2569003"/>
          </a:xfrm>
        </p:spPr>
        <p:txBody>
          <a:bodyPr anchor="b"/>
          <a:lstStyle>
            <a:lvl1pPr marL="0" indent="0">
              <a:buNone/>
              <a:defRPr sz="2976" b="1"/>
            </a:lvl1pPr>
            <a:lvl2pPr marL="566974" indent="0">
              <a:buNone/>
              <a:defRPr sz="2480" b="1"/>
            </a:lvl2pPr>
            <a:lvl3pPr marL="1133947" indent="0">
              <a:buNone/>
              <a:defRPr sz="2232" b="1"/>
            </a:lvl3pPr>
            <a:lvl4pPr marL="1700921" indent="0">
              <a:buNone/>
              <a:defRPr sz="1984" b="1"/>
            </a:lvl4pPr>
            <a:lvl5pPr marL="2267895" indent="0">
              <a:buNone/>
              <a:defRPr sz="1984" b="1"/>
            </a:lvl5pPr>
            <a:lvl6pPr marL="2834869" indent="0">
              <a:buNone/>
              <a:defRPr sz="1984" b="1"/>
            </a:lvl6pPr>
            <a:lvl7pPr marL="3401842" indent="0">
              <a:buNone/>
              <a:defRPr sz="1984" b="1"/>
            </a:lvl7pPr>
            <a:lvl8pPr marL="3968816" indent="0">
              <a:buNone/>
              <a:defRPr sz="1984" b="1"/>
            </a:lvl8pPr>
            <a:lvl9pPr marL="4535790" indent="0">
              <a:buNone/>
              <a:defRPr sz="19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5" y="7810963"/>
            <a:ext cx="6396193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1" y="5241960"/>
            <a:ext cx="6427693" cy="2569003"/>
          </a:xfrm>
        </p:spPr>
        <p:txBody>
          <a:bodyPr anchor="b"/>
          <a:lstStyle>
            <a:lvl1pPr marL="0" indent="0">
              <a:buNone/>
              <a:defRPr sz="2976" b="1"/>
            </a:lvl1pPr>
            <a:lvl2pPr marL="566974" indent="0">
              <a:buNone/>
              <a:defRPr sz="2480" b="1"/>
            </a:lvl2pPr>
            <a:lvl3pPr marL="1133947" indent="0">
              <a:buNone/>
              <a:defRPr sz="2232" b="1"/>
            </a:lvl3pPr>
            <a:lvl4pPr marL="1700921" indent="0">
              <a:buNone/>
              <a:defRPr sz="1984" b="1"/>
            </a:lvl4pPr>
            <a:lvl5pPr marL="2267895" indent="0">
              <a:buNone/>
              <a:defRPr sz="1984" b="1"/>
            </a:lvl5pPr>
            <a:lvl6pPr marL="2834869" indent="0">
              <a:buNone/>
              <a:defRPr sz="1984" b="1"/>
            </a:lvl6pPr>
            <a:lvl7pPr marL="3401842" indent="0">
              <a:buNone/>
              <a:defRPr sz="1984" b="1"/>
            </a:lvl7pPr>
            <a:lvl8pPr marL="3968816" indent="0">
              <a:buNone/>
              <a:defRPr sz="1984" b="1"/>
            </a:lvl8pPr>
            <a:lvl9pPr marL="4535790" indent="0">
              <a:buNone/>
              <a:defRPr sz="19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1" y="7810963"/>
            <a:ext cx="6427693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E52159-6CAF-4902-B7F0-D14B977284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00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7284D9-CF16-4C87-8B56-152ECDAB99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63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1BBE83-446B-46F2-B67B-9755B4B690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3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3" cy="4989513"/>
          </a:xfrm>
        </p:spPr>
        <p:txBody>
          <a:bodyPr anchor="b"/>
          <a:lstStyle>
            <a:lvl1pPr>
              <a:defRPr sz="3968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47"/>
            <a:ext cx="7654171" cy="15196234"/>
          </a:xfrm>
        </p:spPr>
        <p:txBody>
          <a:bodyPr/>
          <a:lstStyle>
            <a:lvl1pPr>
              <a:defRPr sz="3968"/>
            </a:lvl1pPr>
            <a:lvl2pPr>
              <a:defRPr sz="3472"/>
            </a:lvl2pPr>
            <a:lvl3pPr>
              <a:defRPr sz="2976"/>
            </a:lvl3pPr>
            <a:lvl4pPr>
              <a:defRPr sz="2480"/>
            </a:lvl4pPr>
            <a:lvl5pPr>
              <a:defRPr sz="2480"/>
            </a:lvl5pPr>
            <a:lvl6pPr>
              <a:defRPr sz="2480"/>
            </a:lvl6pPr>
            <a:lvl7pPr>
              <a:defRPr sz="2480"/>
            </a:lvl7pPr>
            <a:lvl8pPr>
              <a:defRPr sz="2480"/>
            </a:lvl8pPr>
            <a:lvl9pPr>
              <a:defRPr sz="24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3" cy="11884743"/>
          </a:xfrm>
        </p:spPr>
        <p:txBody>
          <a:bodyPr/>
          <a:lstStyle>
            <a:lvl1pPr marL="0" indent="0">
              <a:buNone/>
              <a:defRPr sz="1984"/>
            </a:lvl1pPr>
            <a:lvl2pPr marL="566974" indent="0">
              <a:buNone/>
              <a:defRPr sz="1736"/>
            </a:lvl2pPr>
            <a:lvl3pPr marL="1133947" indent="0">
              <a:buNone/>
              <a:defRPr sz="1488"/>
            </a:lvl3pPr>
            <a:lvl4pPr marL="1700921" indent="0">
              <a:buNone/>
              <a:defRPr sz="1240"/>
            </a:lvl4pPr>
            <a:lvl5pPr marL="2267895" indent="0">
              <a:buNone/>
              <a:defRPr sz="1240"/>
            </a:lvl5pPr>
            <a:lvl6pPr marL="2834869" indent="0">
              <a:buNone/>
              <a:defRPr sz="1240"/>
            </a:lvl6pPr>
            <a:lvl7pPr marL="3401842" indent="0">
              <a:buNone/>
              <a:defRPr sz="1240"/>
            </a:lvl7pPr>
            <a:lvl8pPr marL="3968816" indent="0">
              <a:buNone/>
              <a:defRPr sz="1240"/>
            </a:lvl8pPr>
            <a:lvl9pPr marL="4535790" indent="0">
              <a:buNone/>
              <a:defRPr sz="12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15F1BB-682C-43A3-B997-8F948F947E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3" cy="4989513"/>
          </a:xfrm>
        </p:spPr>
        <p:txBody>
          <a:bodyPr anchor="b"/>
          <a:lstStyle>
            <a:lvl1pPr>
              <a:defRPr sz="3968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27693" y="3078847"/>
            <a:ext cx="7654171" cy="15196234"/>
          </a:xfrm>
        </p:spPr>
        <p:txBody>
          <a:bodyPr/>
          <a:lstStyle>
            <a:lvl1pPr marL="0" indent="0">
              <a:buNone/>
              <a:defRPr sz="3968"/>
            </a:lvl1pPr>
            <a:lvl2pPr marL="566974" indent="0">
              <a:buNone/>
              <a:defRPr sz="3472"/>
            </a:lvl2pPr>
            <a:lvl3pPr marL="1133947" indent="0">
              <a:buNone/>
              <a:defRPr sz="2976"/>
            </a:lvl3pPr>
            <a:lvl4pPr marL="1700921" indent="0">
              <a:buNone/>
              <a:defRPr sz="2480"/>
            </a:lvl4pPr>
            <a:lvl5pPr marL="2267895" indent="0">
              <a:buNone/>
              <a:defRPr sz="2480"/>
            </a:lvl5pPr>
            <a:lvl6pPr marL="2834869" indent="0">
              <a:buNone/>
              <a:defRPr sz="2480"/>
            </a:lvl6pPr>
            <a:lvl7pPr marL="3401842" indent="0">
              <a:buNone/>
              <a:defRPr sz="2480"/>
            </a:lvl7pPr>
            <a:lvl8pPr marL="3968816" indent="0">
              <a:buNone/>
              <a:defRPr sz="2480"/>
            </a:lvl8pPr>
            <a:lvl9pPr marL="4535790" indent="0">
              <a:buNone/>
              <a:defRPr sz="248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3" cy="11884743"/>
          </a:xfrm>
        </p:spPr>
        <p:txBody>
          <a:bodyPr/>
          <a:lstStyle>
            <a:lvl1pPr marL="0" indent="0">
              <a:buNone/>
              <a:defRPr sz="1984"/>
            </a:lvl1pPr>
            <a:lvl2pPr marL="566974" indent="0">
              <a:buNone/>
              <a:defRPr sz="1736"/>
            </a:lvl2pPr>
            <a:lvl3pPr marL="1133947" indent="0">
              <a:buNone/>
              <a:defRPr sz="1488"/>
            </a:lvl3pPr>
            <a:lvl4pPr marL="1700921" indent="0">
              <a:buNone/>
              <a:defRPr sz="1240"/>
            </a:lvl4pPr>
            <a:lvl5pPr marL="2267895" indent="0">
              <a:buNone/>
              <a:defRPr sz="1240"/>
            </a:lvl5pPr>
            <a:lvl6pPr marL="2834869" indent="0">
              <a:buNone/>
              <a:defRPr sz="1240"/>
            </a:lvl6pPr>
            <a:lvl7pPr marL="3401842" indent="0">
              <a:buNone/>
              <a:defRPr sz="1240"/>
            </a:lvl7pPr>
            <a:lvl8pPr marL="3968816" indent="0">
              <a:buNone/>
              <a:defRPr sz="1240"/>
            </a:lvl8pPr>
            <a:lvl9pPr marL="4535790" indent="0">
              <a:buNone/>
              <a:defRPr sz="12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81ADF-849D-4BA5-98C1-212296B1A13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9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2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4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4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4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6D96813-9D38-4425-92F9-FA2324DF77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/>
          <p:cNvPicPr/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0" t="5839" r="71937" b="7533"/>
          <a:stretch/>
        </p:blipFill>
        <p:spPr>
          <a:xfrm>
            <a:off x="549275" y="404812"/>
            <a:ext cx="29718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19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33947" rtl="0" eaLnBrk="1" latinLnBrk="0" hangingPunct="1">
        <a:lnSpc>
          <a:spcPct val="90000"/>
        </a:lnSpc>
        <a:spcBef>
          <a:spcPct val="0"/>
        </a:spcBef>
        <a:buNone/>
        <a:defRPr sz="54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487" indent="-283487" algn="l" defTabSz="1133947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3472" kern="1200">
          <a:solidFill>
            <a:schemeClr val="tx1"/>
          </a:solidFill>
          <a:latin typeface="+mn-lt"/>
          <a:ea typeface="+mn-ea"/>
          <a:cs typeface="+mn-cs"/>
        </a:defRPr>
      </a:lvl1pPr>
      <a:lvl2pPr marL="850461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417434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3pPr>
      <a:lvl4pPr marL="1984408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551382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3118355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685329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4252303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819277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1pPr>
      <a:lvl2pPr marL="566974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2pPr>
      <a:lvl3pPr marL="1133947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3pPr>
      <a:lvl4pPr marL="1700921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267895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2834869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401842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3968816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53579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adress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o_sv@utem.edu.my" TargetMode="External"/><Relationship Id="rId4" Type="http://schemas.openxmlformats.org/officeDocument/2006/relationships/hyperlink" Target="mailto:sv@utem.edu.m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615742" y="533503"/>
            <a:ext cx="3259132" cy="187170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Logo of industry / community involved</a:t>
            </a:r>
          </a:p>
          <a:p>
            <a:pPr algn="ctr"/>
            <a:r>
              <a:rPr lang="en-US" sz="2800" dirty="0"/>
              <a:t> (if any or delete)</a:t>
            </a:r>
            <a:endParaRPr lang="en-MY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549275" y="2504834"/>
            <a:ext cx="13792200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7200" b="1" dirty="0">
                <a:latin typeface="Arial Narrow" panose="020B0606020202030204" pitchFamily="34" charset="0"/>
              </a:rPr>
              <a:t>Project Title (72 </a:t>
            </a:r>
            <a:r>
              <a:rPr lang="en-US" sz="7200" b="1" dirty="0" err="1">
                <a:latin typeface="Arial Narrow" panose="020B0606020202030204" pitchFamily="34" charset="0"/>
              </a:rPr>
              <a:t>pt</a:t>
            </a:r>
            <a:r>
              <a:rPr lang="en-US" sz="7200" b="1" dirty="0">
                <a:latin typeface="Arial Narrow" panose="020B0606020202030204" pitchFamily="34" charset="0"/>
              </a:rPr>
              <a:t>, Arial Narrow, Bold)</a:t>
            </a:r>
            <a:endParaRPr lang="en-MY" sz="7200" b="1" dirty="0"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735" y="18693410"/>
            <a:ext cx="9456072" cy="12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Student Name  (B07xxxx) (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email@adress.com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Supervisor Name (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sv@utem.edu.my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Co-Supervisor Name (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co_sv@utem.edu.my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36996" y="5533713"/>
            <a:ext cx="3124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POSTER CONTENT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0611" y="6138848"/>
            <a:ext cx="2634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30611" y="7153602"/>
            <a:ext cx="146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30611" y="8220402"/>
            <a:ext cx="3353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Research Methodology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30611" y="9287202"/>
            <a:ext cx="2634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Result Discussion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30611" y="10354002"/>
            <a:ext cx="1749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30611" y="12487602"/>
            <a:ext cx="1760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References</a:t>
            </a:r>
            <a:endParaRPr lang="en-MY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30611" y="11420802"/>
            <a:ext cx="2872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Publications (if any)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3503608" y="290741"/>
            <a:ext cx="8094667" cy="1903976"/>
          </a:xfrm>
          <a:prstGeom prst="flowChartAlternateProcess">
            <a:avLst/>
          </a:prstGeom>
          <a:noFill/>
          <a:ln w="44450"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33597" tIns="16798" rIns="33597" bIns="16798" anchor="ctr"/>
          <a:lstStyle/>
          <a:p>
            <a:pPr defTabSz="1151745">
              <a:defRPr/>
            </a:pPr>
            <a:r>
              <a:rPr lang="en-US" sz="3600" b="1" dirty="0">
                <a:latin typeface="Microsoft PhagsPa" panose="020B0502040204020203" pitchFamily="34" charset="0"/>
                <a:ea typeface="DFKai-SB" panose="03000509000000000000" pitchFamily="65" charset="-120"/>
                <a:cs typeface="Narkisim" panose="020E0502050101010101" pitchFamily="34" charset="-79"/>
              </a:rPr>
              <a:t>Department of Electrical Engineering Technology</a:t>
            </a:r>
          </a:p>
          <a:p>
            <a:pPr defTabSz="1151745">
              <a:defRPr/>
            </a:pPr>
            <a:r>
              <a:rPr lang="en-US" sz="2800" b="1" i="1" dirty="0">
                <a:solidFill>
                  <a:srgbClr val="7030A0"/>
                </a:solidFill>
                <a:latin typeface="Microsoft PhagsPa" panose="020B0502040204020203" pitchFamily="34" charset="0"/>
                <a:ea typeface="DFKai-SB" panose="03000509000000000000" pitchFamily="65" charset="-120"/>
                <a:cs typeface="Narkisim" panose="020E0502050101010101" pitchFamily="34" charset="-79"/>
              </a:rPr>
              <a:t>Faculty of Electrical Technology &amp; Engineering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1099" y="18593782"/>
            <a:ext cx="14554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3095709" y="19036350"/>
            <a:ext cx="1440000" cy="18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Co-</a:t>
            </a:r>
            <a:r>
              <a:rPr lang="en-US" dirty="0" err="1"/>
              <a:t>sv</a:t>
            </a:r>
            <a:endParaRPr lang="en-MY" dirty="0"/>
          </a:p>
        </p:txBody>
      </p:sp>
      <p:sp>
        <p:nvSpPr>
          <p:cNvPr id="28" name="Rectangle 27"/>
          <p:cNvSpPr/>
          <p:nvPr/>
        </p:nvSpPr>
        <p:spPr>
          <a:xfrm>
            <a:off x="11522075" y="19036350"/>
            <a:ext cx="1440000" cy="18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sv</a:t>
            </a:r>
            <a:endParaRPr lang="en-MY" dirty="0"/>
          </a:p>
        </p:txBody>
      </p:sp>
      <p:sp>
        <p:nvSpPr>
          <p:cNvPr id="29" name="Rectangle 28"/>
          <p:cNvSpPr/>
          <p:nvPr/>
        </p:nvSpPr>
        <p:spPr>
          <a:xfrm>
            <a:off x="9948441" y="19053410"/>
            <a:ext cx="1440000" cy="18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student</a:t>
            </a:r>
            <a:endParaRPr lang="en-MY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320675" y="4870090"/>
            <a:ext cx="14401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20675" y="2504834"/>
            <a:ext cx="14401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41373" y="19953410"/>
            <a:ext cx="719549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FACULTY OF ELECTRICAL TECHNOLOGY AND ENGINEERING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UNIVERSITI TEKNIKAL MALAYSIA MELAKA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HANG TUAH JAYA, 76100 DURIAN TUNGGAL, MELAKA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Web: ftke.utem.edu.my</a:t>
            </a:r>
          </a:p>
          <a:p>
            <a:endParaRPr lang="en-MY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3433</TotalTime>
  <Words>118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Microsoft PhagsPa</vt:lpstr>
      <vt:lpstr>Office Theme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of a scientific poster</dc:title>
  <dc:subject>Free Research Poster</dc:subject>
  <dc:creator>Med</dc:creator>
  <cp:keywords>scientific, research, template, custom, poster, presentation, symposium, printing, PowerPoint, create, design, example, sample, download</cp:keywords>
  <dc:description>We offer free PowerPoint poster templates to help you design your very own scientific poster presentation.</dc:description>
  <cp:lastModifiedBy>TS. DR. SAHAZATI BINTI MD. ROZALI</cp:lastModifiedBy>
  <cp:revision>254</cp:revision>
  <cp:lastPrinted>2015-10-06T04:09:09Z</cp:lastPrinted>
  <dcterms:created xsi:type="dcterms:W3CDTF">2004-07-27T19:46:06Z</dcterms:created>
  <dcterms:modified xsi:type="dcterms:W3CDTF">2024-01-06T00:34:45Z</dcterms:modified>
  <cp:category>research posters template</cp:category>
</cp:coreProperties>
</file>